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8" r:id="rId3"/>
    <p:sldId id="268" r:id="rId4"/>
    <p:sldId id="266" r:id="rId5"/>
    <p:sldId id="270" r:id="rId6"/>
    <p:sldId id="271" r:id="rId7"/>
    <p:sldId id="277" r:id="rId8"/>
    <p:sldId id="274" r:id="rId9"/>
    <p:sldId id="276" r:id="rId10"/>
    <p:sldId id="281" r:id="rId11"/>
    <p:sldId id="280" r:id="rId12"/>
    <p:sldId id="283" r:id="rId13"/>
    <p:sldId id="284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18C1-DCC3-47AB-B9FF-81F404C93155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BAB5-80C7-4AA2-B170-D9A137C7BC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51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apvalintas stačiakamp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0" name="Antrinis pavadinima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1" name="Skaidrės numerio vietos rezervavimo ženklas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apvalintas stačiakamp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apvalintas stačiakamp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vadratas su vienu užapvalintu kampu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piktogr. norėdami įtraukti pav.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apvalintas stačiakamp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avadinimo vietos rezervavimo ženkla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956D04-A3C8-49D4-B877-B45534FE3A10}" type="datetimeFigureOut">
              <a:rPr lang="lt-LT" smtClean="0"/>
              <a:t>2023-09-18</a:t>
            </a:fld>
            <a:endParaRPr lang="lt-LT"/>
          </a:p>
        </p:txBody>
      </p:sp>
      <p:sp>
        <p:nvSpPr>
          <p:cNvPr id="18" name="Poraštės vietos rezervavimo ženklas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5220072" y="3284984"/>
            <a:ext cx="3384376" cy="2579283"/>
          </a:xfrm>
        </p:spPr>
        <p:txBody>
          <a:bodyPr>
            <a:normAutofit fontScale="90000"/>
          </a:bodyPr>
          <a:lstStyle/>
          <a:p>
            <a:r>
              <a:rPr lang="lt-LT" sz="27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Liaudiškų šokių kolektyvas „Upė“: jaunučiai, jauniai ir jaunuoliai  </a:t>
            </a:r>
            <a:r>
              <a:rPr lang="lt-LT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lt-LT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lt-LT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lt-LT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lt-LT" sz="2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lt-LT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adovė Virginija </a:t>
            </a:r>
            <a:r>
              <a:rPr lang="lt-LT" sz="2200" b="1" noProof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Skiparienė</a:t>
            </a:r>
            <a:endParaRPr lang="lt-LT" sz="2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980728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7398"/>
            <a:ext cx="4364584" cy="290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88024" y="4077072"/>
            <a:ext cx="3888432" cy="1872208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Literatų būrelis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 </a:t>
            </a:r>
            <a:r>
              <a:rPr lang="lt-LT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Dalė </a:t>
            </a:r>
            <a:r>
              <a:rPr lang="lt-LT" sz="2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Jurevičienė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Gali būti 6 žmonės, vaikas, žmonės stovi, gėlė ir veikla viduje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18759"/>
            <a:ext cx="3084897" cy="205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Rytų Lietuvos literatai rinksis 23-ią kartą - DELFI Kultū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96852"/>
            <a:ext cx="4032447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635896" y="3645023"/>
            <a:ext cx="4824536" cy="2304257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Dailės ir technologijų „Kūrybiškumo laboratorija“ 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 Indrė </a:t>
            </a:r>
            <a:r>
              <a:rPr lang="lt-LT" sz="2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Rauleckienė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Dailė | Trakų meno mokyk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" y="-26348"/>
            <a:ext cx="9128037" cy="378904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Infosvencionys.lt | Edukaciniai užsiėmimai su Emilija Jakubovskaja.  (Tapyba, kvilingas, meno terapij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56992"/>
            <a:ext cx="308605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905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87824" y="3933057"/>
            <a:ext cx="5533961" cy="2016223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Ispanų kalbos pradžiamokslis</a:t>
            </a:r>
            <a:b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 Lina </a:t>
            </a:r>
            <a:r>
              <a:rPr lang="lt-LT" sz="2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Žitkevičiūtė-Viscasillas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4" descr="Prado Museum Tickets | Tiq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4" name="AutoShape 6" descr="Prado Museum Tickets | Tiq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" name="AutoShape 8" descr="With the Prado Museum - Iberdrol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5270"/>
            <a:ext cx="3589745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Pietų Ispanija ir Gibraltaras | NOVATU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24744"/>
            <a:ext cx="3635896" cy="206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85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55977" y="4149080"/>
            <a:ext cx="4248472" cy="1656184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Anglų kalbos būrelis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  </a:t>
            </a: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ioleta </a:t>
            </a:r>
            <a:r>
              <a:rPr lang="lt-LT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ekavičienė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0" name="Picture 6" descr="Verslas Anglijoje | Anglija.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9866"/>
            <a:ext cx="3456384" cy="4698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Gali būti 9 žmonės, vaikas, žmonės vaikšto, žmonės stovi ir veikla lauke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7102"/>
            <a:ext cx="2232248" cy="16741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60032" y="3133673"/>
            <a:ext cx="3528392" cy="2743600"/>
          </a:xfrm>
        </p:spPr>
        <p:txBody>
          <a:bodyPr>
            <a:normAutofit fontScale="90000"/>
          </a:bodyPr>
          <a:lstStyle/>
          <a:p>
            <a:r>
              <a:rPr lang="lt-LT" sz="27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Jaunučių ir jaunių chorai, </a:t>
            </a:r>
            <a:br>
              <a:rPr lang="lt-LT" sz="27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7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Merginų vokalinis ansamblis</a:t>
            </a:r>
            <a:r>
              <a:rPr lang="lt-LT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/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/>
              </a:rPr>
            </a:br>
            <a:r>
              <a:rPr lang="lt-LT" sz="22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/>
              </a:rPr>
              <a:t>V</a:t>
            </a:r>
            <a:r>
              <a:rPr lang="lt-LT" sz="2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/>
              </a:rPr>
              <a:t>adovas Arūnas Pilipauskas</a:t>
            </a:r>
            <a:endParaRPr lang="lt-LT" sz="2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5681"/>
            <a:ext cx="3605808" cy="240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0" y="404664"/>
            <a:ext cx="3263265" cy="20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2" y="3023969"/>
            <a:ext cx="2693195" cy="179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5076056" y="3664744"/>
            <a:ext cx="3481606" cy="2232248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Pilietiškumo akademija</a:t>
            </a:r>
            <a:b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 Daiva Paškevičienė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4" y="454544"/>
            <a:ext cx="3519156" cy="234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69780"/>
            <a:ext cx="2905543" cy="319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2" y="3356992"/>
            <a:ext cx="381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3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0" y="3861048"/>
            <a:ext cx="3888432" cy="1944216"/>
          </a:xfrm>
        </p:spPr>
        <p:txBody>
          <a:bodyPr>
            <a:normAutofit/>
          </a:bodyPr>
          <a:lstStyle/>
          <a:p>
            <a:r>
              <a:rPr lang="lt-LT" sz="27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Gudručių būrelis 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 Irena Černiauskienė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1914">
            <a:off x="2235091" y="688448"/>
            <a:ext cx="1362075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140">
            <a:off x="6694683" y="444966"/>
            <a:ext cx="1369060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926080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7784" y="1767032"/>
            <a:ext cx="1932686" cy="280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60032" y="4581128"/>
            <a:ext cx="4104456" cy="1730084"/>
          </a:xfrm>
        </p:spPr>
        <p:txBody>
          <a:bodyPr/>
          <a:lstStyle/>
          <a:p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Dramos būrelis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 Deimantė </a:t>
            </a:r>
            <a:r>
              <a:rPr lang="lt-LT" sz="2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Žuromskienė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529258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2" y="4581128"/>
            <a:ext cx="3744416" cy="173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779912" y="4725144"/>
            <a:ext cx="4680520" cy="1512168"/>
          </a:xfrm>
        </p:spPr>
        <p:txBody>
          <a:bodyPr>
            <a:normAutofit fontScale="90000"/>
          </a:bodyPr>
          <a:lstStyle/>
          <a:p>
            <a:r>
              <a:rPr lang="lt-LT" sz="27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„Alisa stebuklų šalyje. STEAM užduotys“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 Rasa </a:t>
            </a:r>
            <a:r>
              <a:rPr lang="lt-LT" sz="2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Danylaitė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5" y="316255"/>
            <a:ext cx="6927699" cy="389683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7" y="3212976"/>
            <a:ext cx="2966703" cy="2225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88025" y="3933056"/>
            <a:ext cx="3888432" cy="2304256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Sporto būrelis 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adovės Silvija Bastė,  Violeta </a:t>
            </a:r>
            <a:r>
              <a:rPr lang="lt-LT" sz="2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Gelažninkienė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81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6137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1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220072" y="4293096"/>
            <a:ext cx="3456384" cy="1728192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Futbolo būrelis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reneris Edvinas </a:t>
            </a:r>
            <a:r>
              <a:rPr lang="lt-LT" sz="2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Kinderis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10" y="449579"/>
            <a:ext cx="2109170" cy="1578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https://scontent.fvno3-1.fna.fbcdn.net/v/t1.15752-9/71819794_940140696350297_7813575667919880192_n.jpg?_nc_cat=103&amp;_nc_oc=AQkR0LRqgLI-rkIRCszlLPwxYR8xbuuEieEQKXeELvf0v5I7qQsyCu93mR3iWCz1vfw&amp;_nc_ht=scontent.fvno3-1.fna&amp;oh=7272527889cfd5448a0c44523f2b15ca&amp;oe=5E3C46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07" y="287898"/>
            <a:ext cx="4392488" cy="383471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3" descr="C:\Users\Mokytojas_2\Downloads\Krepšnio varžybos su VANDŽIOGA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5" y="908720"/>
            <a:ext cx="4023182" cy="301738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354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44008" y="4132151"/>
            <a:ext cx="4104456" cy="2033153"/>
          </a:xfrm>
        </p:spPr>
        <p:txBody>
          <a:bodyPr/>
          <a:lstStyle/>
          <a:p>
            <a:r>
              <a:rPr lang="lt-LT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Sporto būrelis</a:t>
            </a:r>
            <a:r>
              <a:rPr lang="lt-LT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lt-L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lt-LT" sz="2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lt-LT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reneris Haroldas Krivickas</a:t>
            </a:r>
            <a:endParaRPr lang="lt-LT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Sportas, dėl kurio pasaulis pamišęs | PrieKavos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184"/>
            <a:ext cx="3648075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381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3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as">
  <a:themeElements>
    <a:clrScheme name="Aspekt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1019</TotalTime>
  <Words>51</Words>
  <Application>Microsoft Office PowerPoint</Application>
  <PresentationFormat>Demonstracija ekrane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Calibri</vt:lpstr>
      <vt:lpstr>Verdana</vt:lpstr>
      <vt:lpstr>Wingdings 2</vt:lpstr>
      <vt:lpstr>Aspektas</vt:lpstr>
      <vt:lpstr>Liaudiškų šokių kolektyvas „Upė“: jaunučiai, jauniai ir jaunuoliai    Vadovė Virginija Skiparienė</vt:lpstr>
      <vt:lpstr>Jaunučių ir jaunių chorai,  Merginų vokalinis ansamblis  Vadovas Arūnas Pilipauskas</vt:lpstr>
      <vt:lpstr>Pilietiškumo akademija  Vadovė Daiva Paškevičienė</vt:lpstr>
      <vt:lpstr>Gudručių būrelis   Vadovė Irena Černiauskienė</vt:lpstr>
      <vt:lpstr>Dramos būrelis  Vadovė Deimantė Žuromskienė</vt:lpstr>
      <vt:lpstr>„Alisa stebuklų šalyje. STEAM užduotys“  Vadovė Rasa Danylaitė</vt:lpstr>
      <vt:lpstr>Sporto būrelis   Vadovės Silvija Bastė,  Violeta Gelažninkienė</vt:lpstr>
      <vt:lpstr>Futbolo būrelis  Treneris Edvinas Kinderis</vt:lpstr>
      <vt:lpstr>Sporto būrelis   Treneris Haroldas Krivickas</vt:lpstr>
      <vt:lpstr>Literatų būrelis  Vadovė Dalė Jurevičienė</vt:lpstr>
      <vt:lpstr>Dailės ir technologijų „Kūrybiškumo laboratorija“   Vadovė Indrė Rauleckienė</vt:lpstr>
      <vt:lpstr>Ispanų kalbos pradžiamokslis  Vadovė Lina Žitkevičiūtė-Viscasillas</vt:lpstr>
      <vt:lpstr>Anglų kalbos būrelis  Vadovė  Violeta Lekavičienė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Liaudiškų šokių kolektyvas „Upė“ jaunučiai ir jauniai</dc:title>
  <dc:creator>Mokytojas</dc:creator>
  <cp:lastModifiedBy>Mokinys</cp:lastModifiedBy>
  <cp:revision>54</cp:revision>
  <dcterms:created xsi:type="dcterms:W3CDTF">2017-10-12T10:41:58Z</dcterms:created>
  <dcterms:modified xsi:type="dcterms:W3CDTF">2023-09-18T07:03:07Z</dcterms:modified>
</cp:coreProperties>
</file>